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3.xml.rels" ContentType="application/vnd.openxmlformats-package.relationships+xml"/>
  <Override PartName="/ppt/notesSlides/notesSlide23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media/image53.jpeg" ContentType="image/jpeg"/>
  <Override PartName="/ppt/media/image1.jpeg" ContentType="image/jpeg"/>
  <Override PartName="/ppt/media/image28.png" ContentType="image/png"/>
  <Override PartName="/ppt/media/image38.png" ContentType="image/png"/>
  <Override PartName="/ppt/media/image2.jpeg" ContentType="image/jpeg"/>
  <Override PartName="/ppt/media/image8.png" ContentType="image/png"/>
  <Override PartName="/ppt/media/image74.png" ContentType="image/png"/>
  <Override PartName="/ppt/media/image48.png" ContentType="image/png"/>
  <Override PartName="/ppt/media/image3.jpeg" ContentType="image/jpeg"/>
  <Override PartName="/ppt/media/image4.jpeg" ContentType="image/jpeg"/>
  <Override PartName="/ppt/media/image58.png" ContentType="image/png"/>
  <Override PartName="/ppt/media/image73.png" ContentType="image/png"/>
  <Override PartName="/ppt/media/image7.png" ContentType="image/png"/>
  <Override PartName="/ppt/media/image5.jpeg" ContentType="image/jpeg"/>
  <Override PartName="/ppt/media/image11.png" ContentType="image/png"/>
  <Override PartName="/ppt/media/image72.png" ContentType="image/png"/>
  <Override PartName="/ppt/media/image6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7.jpeg" ContentType="image/jpeg"/>
  <Override PartName="/ppt/media/image36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83.jpeg" ContentType="image/jpe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Pulse para desplazar la diapositiva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049CDFC-08DE-4C04-985E-1DE414FF88FB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6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AF740E7-9160-4FBC-AC44-25EC7F894ABE}" type="slidenum">
              <a:rPr b="0" lang="es-ES" sz="1200" spc="-1" strike="noStrike">
                <a:solidFill>
                  <a:srgbClr val="000000"/>
                </a:solidFill>
                <a:latin typeface="Calibri"/>
                <a:ea typeface="Calibri"/>
              </a:rPr>
              <a:t>25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6FF5189-0771-447C-B561-264BA9DD2164}" type="slidenum">
              <a:rPr b="0" lang="es-ES" sz="1200" spc="-1" strike="noStrike">
                <a:solidFill>
                  <a:srgbClr val="000000"/>
                </a:solidFill>
                <a:latin typeface="Calibri"/>
                <a:ea typeface="Calibri"/>
              </a:rPr>
              <a:t>25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A968951-BED7-40C3-8D91-EB9B9C6ADE67}" type="slidenum">
              <a:rPr b="0" lang="es-ES" sz="1200" spc="-1" strike="noStrike">
                <a:solidFill>
                  <a:srgbClr val="000000"/>
                </a:solidFill>
                <a:latin typeface="Calibri"/>
                <a:ea typeface="Calibri"/>
              </a:rPr>
              <a:t>25</a:t>
            </a:fld>
            <a:endParaRPr b="0" lang="es-ES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7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BFBD4CF-1E3B-42D5-B2D8-96E2E2A3D97E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</p:spPr>
        <p:txBody>
          <a:bodyPr>
            <a:noAutofit/>
          </a:bodyPr>
          <a:p>
            <a:endParaRPr b="0" lang="es-ES" sz="2000" spc="-1" strike="noStrike"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4C47528-3DE4-402B-911D-9642CF8EF94B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478080" y="360"/>
            <a:ext cx="2282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1390680" y="6453360"/>
            <a:ext cx="120420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2893680" y="6453360"/>
            <a:ext cx="628056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9472680" y="6453360"/>
            <a:ext cx="1595880" cy="4042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A38C9F0-A2FF-4EC2-AA49-E22AD3ED6352}" type="slidenum">
              <a:rPr b="0" lang="es-ES" sz="1200" spc="-1" strike="noStrike">
                <a:solidFill>
                  <a:srgbClr val="432a30"/>
                </a:solidFill>
                <a:latin typeface="Franklin Gothic Book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Pulse para editar el formato del texto de título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32a30"/>
                </a:solidFill>
                <a:latin typeface="Franklin Gothic Book"/>
              </a:rPr>
              <a:t>Pulse para editar el formato de texto del esquema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432a30"/>
                </a:solidFill>
                <a:latin typeface="Franklin Gothic Book"/>
              </a:rPr>
              <a:t>Segundo nivel del esquema</a:t>
            </a:r>
            <a:endParaRPr b="0" lang="en-US" sz="1800" spc="-1" strike="noStrike">
              <a:solidFill>
                <a:srgbClr val="432a30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1800" spc="-1" strike="noStrike">
                <a:solidFill>
                  <a:srgbClr val="432a30"/>
                </a:solidFill>
                <a:latin typeface="Franklin Gothic Book"/>
              </a:rPr>
              <a:t>Tercer nivel del esquema</a:t>
            </a:r>
            <a:endParaRPr b="0" i="1" lang="en-US" sz="1800" spc="-1" strike="noStrike">
              <a:solidFill>
                <a:srgbClr val="432a30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32a30"/>
                </a:solidFill>
                <a:latin typeface="Franklin Gothic Book"/>
              </a:rPr>
              <a:t>Cuarto nivel del esquema</a:t>
            </a:r>
            <a:endParaRPr b="0" lang="en-US" sz="1600" spc="-1" strike="noStrike">
              <a:solidFill>
                <a:srgbClr val="432a30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32a30"/>
                </a:solidFill>
                <a:latin typeface="Franklin Gothic Book"/>
              </a:rPr>
              <a:t>Quinto nivel del esquema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32a30"/>
                </a:solidFill>
                <a:latin typeface="Franklin Gothic Book"/>
              </a:rPr>
              <a:t>Sexto nivel del esquema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32a30"/>
                </a:solidFill>
                <a:latin typeface="Franklin Gothic Book"/>
              </a:rPr>
              <a:t>Séptimo nivel del esquema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36c9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 hidden="1"/>
          <p:cNvSpPr/>
          <p:nvPr/>
        </p:nvSpPr>
        <p:spPr>
          <a:xfrm>
            <a:off x="478080" y="360"/>
            <a:ext cx="2282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1915200" y="1788480"/>
            <a:ext cx="8361000" cy="209772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89000"/>
              </a:lnSpc>
            </a:pPr>
            <a:r>
              <a:rPr b="0" lang="es-ES" sz="7200" spc="-1" strike="noStrike" cap="all">
                <a:solidFill>
                  <a:srgbClr val="432a30"/>
                </a:solidFill>
                <a:latin typeface="Franklin Gothic Book"/>
              </a:rPr>
              <a:t>Haga clic para modificar el estilo de título del patrón</a:t>
            </a:r>
            <a:endParaRPr b="0" lang="en-US" sz="72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752760" y="6453360"/>
            <a:ext cx="160776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2584080" y="6453360"/>
            <a:ext cx="702288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9830520" y="6453360"/>
            <a:ext cx="1595880" cy="4042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7D995A2-B81D-440D-99E6-B73DC697D4BF}" type="slidenum">
              <a:rPr b="0" lang="es-ES" sz="1200" spc="-1" strike="noStrike">
                <a:solidFill>
                  <a:srgbClr val="432a30"/>
                </a:solidFill>
                <a:latin typeface="Franklin Gothic Book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grpSp>
        <p:nvGrpSpPr>
          <p:cNvPr id="47" name="Group 6"/>
          <p:cNvGrpSpPr/>
          <p:nvPr/>
        </p:nvGrpSpPr>
        <p:grpSpPr>
          <a:xfrm>
            <a:off x="752760" y="744120"/>
            <a:ext cx="10673640" cy="5349600"/>
            <a:chOff x="752760" y="744120"/>
            <a:chExt cx="10673640" cy="5349600"/>
          </a:xfrm>
        </p:grpSpPr>
        <p:sp>
          <p:nvSpPr>
            <p:cNvPr id="48" name="CustomShape 7"/>
            <p:cNvSpPr/>
            <p:nvPr/>
          </p:nvSpPr>
          <p:spPr>
            <a:xfrm>
              <a:off x="8151840" y="1685520"/>
              <a:ext cx="3274560" cy="4408200"/>
            </a:xfrm>
            <a:custGeom>
              <a:avLst/>
              <a:gdLst/>
              <a:ah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" name="CustomShape 8"/>
            <p:cNvSpPr/>
            <p:nvPr/>
          </p:nvSpPr>
          <p:spPr>
            <a:xfrm flipH="1" flipV="1">
              <a:off x="752400" y="743760"/>
              <a:ext cx="3275280" cy="4408200"/>
            </a:xfrm>
            <a:custGeom>
              <a:avLst/>
              <a:gdLst/>
              <a:ah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0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32a30"/>
                </a:solidFill>
                <a:latin typeface="Franklin Gothic Book"/>
              </a:rPr>
              <a:t>Pulse para editar el formato de texto del esquema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432a30"/>
                </a:solidFill>
                <a:latin typeface="Franklin Gothic Book"/>
              </a:rPr>
              <a:t>Segundo nivel del esquema</a:t>
            </a:r>
            <a:endParaRPr b="0" lang="en-US" sz="1800" spc="-1" strike="noStrike">
              <a:solidFill>
                <a:srgbClr val="432a30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1800" spc="-1" strike="noStrike">
                <a:solidFill>
                  <a:srgbClr val="432a30"/>
                </a:solidFill>
                <a:latin typeface="Franklin Gothic Book"/>
              </a:rPr>
              <a:t>Tercer nivel del esquema</a:t>
            </a:r>
            <a:endParaRPr b="0" i="1" lang="en-US" sz="1800" spc="-1" strike="noStrike">
              <a:solidFill>
                <a:srgbClr val="432a30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432a30"/>
                </a:solidFill>
                <a:latin typeface="Franklin Gothic Book"/>
              </a:rPr>
              <a:t>Cuarto nivel del esquema</a:t>
            </a:r>
            <a:endParaRPr b="0" lang="en-US" sz="1600" spc="-1" strike="noStrike">
              <a:solidFill>
                <a:srgbClr val="432a30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32a30"/>
                </a:solidFill>
                <a:latin typeface="Franklin Gothic Book"/>
              </a:rPr>
              <a:t>Quinto nivel del esquema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32a30"/>
                </a:solidFill>
                <a:latin typeface="Franklin Gothic Book"/>
              </a:rPr>
              <a:t>Sexto nivel del esquema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32a30"/>
                </a:solidFill>
                <a:latin typeface="Franklin Gothic Book"/>
              </a:rPr>
              <a:t>Séptimo nivel del esquema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78080" y="360"/>
            <a:ext cx="2282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es-ES" sz="4400" spc="-1" strike="noStrike">
                <a:solidFill>
                  <a:srgbClr val="432a30"/>
                </a:solidFill>
                <a:latin typeface="Franklin Gothic Book"/>
              </a:rPr>
              <a:t>Haga clic para modificar el estilo de título del patrón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432a30"/>
              </a:buClr>
              <a:buFont typeface="Franklin Gothic Book"/>
              <a:buChar char="■"/>
            </a:pPr>
            <a:r>
              <a:rPr b="0" lang="es-ES" sz="2000" spc="-1" strike="noStrike">
                <a:solidFill>
                  <a:srgbClr val="432a30"/>
                </a:solidFill>
                <a:latin typeface="Franklin Gothic Book"/>
              </a:rPr>
              <a:t>Haga clic para modificar los estilos de texto del patrón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  <a:p>
            <a:pPr lvl="1" marL="9144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432a30"/>
              </a:buClr>
              <a:buFont typeface="Franklin Gothic Book"/>
              <a:buChar char="–"/>
            </a:pPr>
            <a:r>
              <a:rPr b="0" i="1" lang="es-ES" sz="2000" spc="-1" strike="noStrike">
                <a:solidFill>
                  <a:srgbClr val="432a30"/>
                </a:solidFill>
                <a:latin typeface="Franklin Gothic Book"/>
              </a:rPr>
              <a:t>Segundo nivel</a:t>
            </a:r>
            <a:endParaRPr b="0" lang="en-US" sz="2000" spc="-1" strike="noStrike">
              <a:solidFill>
                <a:srgbClr val="432a30"/>
              </a:solidFill>
              <a:latin typeface="Franklin Gothic Book"/>
            </a:endParaRPr>
          </a:p>
          <a:p>
            <a:pPr lvl="2" marL="13716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432a30"/>
              </a:buClr>
              <a:buFont typeface="Franklin Gothic Book"/>
              <a:buChar char="■"/>
            </a:pPr>
            <a:r>
              <a:rPr b="0" lang="es-ES" sz="1800" spc="-1" strike="noStrike">
                <a:solidFill>
                  <a:srgbClr val="432a30"/>
                </a:solidFill>
                <a:latin typeface="Franklin Gothic Book"/>
              </a:rPr>
              <a:t>Tercer nivel</a:t>
            </a:r>
            <a:endParaRPr b="0" i="1" lang="en-US" sz="1800" spc="-1" strike="noStrike">
              <a:solidFill>
                <a:srgbClr val="432a30"/>
              </a:solidFill>
              <a:latin typeface="Franklin Gothic Book"/>
            </a:endParaRPr>
          </a:p>
          <a:p>
            <a:pPr lvl="3" marL="18288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432a30"/>
              </a:buClr>
              <a:buFont typeface="Franklin Gothic Book"/>
              <a:buChar char="–"/>
            </a:pPr>
            <a:r>
              <a:rPr b="0" i="1" lang="es-ES" sz="1800" spc="-1" strike="noStrike">
                <a:solidFill>
                  <a:srgbClr val="432a30"/>
                </a:solidFill>
                <a:latin typeface="Franklin Gothic Book"/>
              </a:rPr>
              <a:t>Cuarto nivel</a:t>
            </a:r>
            <a:endParaRPr b="0" lang="en-US" sz="1800" spc="-1" strike="noStrike">
              <a:solidFill>
                <a:srgbClr val="432a30"/>
              </a:solidFill>
              <a:latin typeface="Franklin Gothic Book"/>
            </a:endParaRPr>
          </a:p>
          <a:p>
            <a:pPr lvl="4" marL="22860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432a30"/>
              </a:buClr>
              <a:buFont typeface="Franklin Gothic Book"/>
              <a:buChar char="■"/>
            </a:pPr>
            <a:r>
              <a:rPr b="0" lang="es-ES" sz="1600" spc="-1" strike="noStrike">
                <a:solidFill>
                  <a:srgbClr val="432a30"/>
                </a:solidFill>
                <a:latin typeface="Franklin Gothic Book"/>
              </a:rPr>
              <a:t>Quinto nivel</a:t>
            </a:r>
            <a:endParaRPr b="0" lang="en-US" sz="1600" spc="-1" strike="noStrike">
              <a:solidFill>
                <a:srgbClr val="432a30"/>
              </a:solidFill>
              <a:latin typeface="Franklin Gothic Book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dt"/>
          </p:nvPr>
        </p:nvSpPr>
        <p:spPr>
          <a:xfrm>
            <a:off x="1390680" y="6453360"/>
            <a:ext cx="1204200" cy="404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1EB9064-F451-4523-9545-343E04449EAF}" type="datetime">
              <a:rPr b="0" lang="en-US" sz="1200" spc="-1" strike="noStrike">
                <a:solidFill>
                  <a:srgbClr val="432a30"/>
                </a:solidFill>
                <a:latin typeface="Franklin Gothic Book"/>
              </a:rPr>
              <a:t>3/31/22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ftr"/>
          </p:nvPr>
        </p:nvSpPr>
        <p:spPr>
          <a:xfrm>
            <a:off x="2893680" y="6453360"/>
            <a:ext cx="628056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9472680" y="6453360"/>
            <a:ext cx="1595880" cy="4042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4324A59-9242-4760-9F84-808E5E409C1D}" type="slidenum">
              <a:rPr b="0" lang="en-US" sz="1200" spc="-1" strike="noStrike">
                <a:solidFill>
                  <a:srgbClr val="432a30"/>
                </a:solidFill>
                <a:latin typeface="Franklin Gothic Book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hyperlink" Target="mailto:bidasoazurekin@gmail.com" TargetMode="External"/><Relationship Id="rId5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1544040" y="866160"/>
            <a:ext cx="9143640" cy="514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9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170" name="Marcador de contenido 4" descr=""/>
          <p:cNvPicPr/>
          <p:nvPr/>
        </p:nvPicPr>
        <p:blipFill>
          <a:blip r:embed="rId2"/>
          <a:srcRect l="36489" t="31916" r="17527" b="15805"/>
          <a:stretch/>
        </p:blipFill>
        <p:spPr>
          <a:xfrm>
            <a:off x="1779480" y="1042560"/>
            <a:ext cx="8426520" cy="5388480"/>
          </a:xfrm>
          <a:prstGeom prst="rect">
            <a:avLst/>
          </a:prstGeom>
          <a:ln>
            <a:noFill/>
          </a:ln>
        </p:spPr>
      </p:pic>
      <p:pic>
        <p:nvPicPr>
          <p:cNvPr id="171" name="image1.png" descr=""/>
          <p:cNvPicPr/>
          <p:nvPr/>
        </p:nvPicPr>
        <p:blipFill>
          <a:blip r:embed="rId3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pic>
        <p:nvPicPr>
          <p:cNvPr id="172" name="Imagen 9" descr="Imagen que contiene reloj&#10;&#10;Descripción generada automáticamente"/>
          <p:cNvPicPr/>
          <p:nvPr/>
        </p:nvPicPr>
        <p:blipFill>
          <a:blip r:embed="rId4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4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175" name="Imagen 4" descr=""/>
          <p:cNvPicPr/>
          <p:nvPr/>
        </p:nvPicPr>
        <p:blipFill>
          <a:blip r:embed="rId2"/>
          <a:srcRect l="55792" t="29264" r="2500" b="32821"/>
          <a:stretch/>
        </p:blipFill>
        <p:spPr>
          <a:xfrm>
            <a:off x="2612160" y="1386720"/>
            <a:ext cx="9274680" cy="4489920"/>
          </a:xfrm>
          <a:prstGeom prst="rect">
            <a:avLst/>
          </a:prstGeom>
          <a:ln>
            <a:noFill/>
          </a:ln>
        </p:spPr>
      </p:pic>
      <p:pic>
        <p:nvPicPr>
          <p:cNvPr id="176" name="Imagen 5" descr=""/>
          <p:cNvPicPr/>
          <p:nvPr/>
        </p:nvPicPr>
        <p:blipFill>
          <a:blip r:embed="rId3"/>
          <a:srcRect l="35480" t="63372" r="50005" b="10338"/>
          <a:stretch/>
        </p:blipFill>
        <p:spPr>
          <a:xfrm>
            <a:off x="783000" y="2385720"/>
            <a:ext cx="1947240" cy="1877400"/>
          </a:xfrm>
          <a:prstGeom prst="rect">
            <a:avLst/>
          </a:prstGeom>
          <a:ln>
            <a:noFill/>
          </a:ln>
        </p:spPr>
      </p:pic>
      <p:pic>
        <p:nvPicPr>
          <p:cNvPr id="177" name="image1.png" descr=""/>
          <p:cNvPicPr/>
          <p:nvPr/>
        </p:nvPicPr>
        <p:blipFill>
          <a:blip r:embed="rId4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pic>
        <p:nvPicPr>
          <p:cNvPr id="178" name="Imagen 8" descr="Imagen que contiene reloj&#10;&#10;Descripción generada automáticamente"/>
          <p:cNvPicPr/>
          <p:nvPr/>
        </p:nvPicPr>
        <p:blipFill>
          <a:blip r:embed="rId5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0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181" name="Imagen 4" descr=""/>
          <p:cNvPicPr/>
          <p:nvPr/>
        </p:nvPicPr>
        <p:blipFill>
          <a:blip r:embed="rId2"/>
          <a:srcRect l="55792" t="68444" r="2500" b="10982"/>
          <a:stretch/>
        </p:blipFill>
        <p:spPr>
          <a:xfrm>
            <a:off x="628920" y="1694880"/>
            <a:ext cx="11367720" cy="2986920"/>
          </a:xfrm>
          <a:prstGeom prst="rect">
            <a:avLst/>
          </a:prstGeom>
          <a:ln>
            <a:noFill/>
          </a:ln>
        </p:spPr>
      </p:pic>
      <p:pic>
        <p:nvPicPr>
          <p:cNvPr id="182" name="Imagen 5" descr=""/>
          <p:cNvPicPr/>
          <p:nvPr/>
        </p:nvPicPr>
        <p:blipFill>
          <a:blip r:embed="rId3"/>
          <a:srcRect l="35480" t="63372" r="50005" b="10338"/>
          <a:stretch/>
        </p:blipFill>
        <p:spPr>
          <a:xfrm>
            <a:off x="166680" y="5401800"/>
            <a:ext cx="1394640" cy="1344960"/>
          </a:xfrm>
          <a:prstGeom prst="rect">
            <a:avLst/>
          </a:prstGeom>
          <a:ln>
            <a:noFill/>
          </a:ln>
        </p:spPr>
      </p:pic>
      <p:pic>
        <p:nvPicPr>
          <p:cNvPr id="183" name="image1.png" descr=""/>
          <p:cNvPicPr/>
          <p:nvPr/>
        </p:nvPicPr>
        <p:blipFill>
          <a:blip r:embed="rId4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pic>
        <p:nvPicPr>
          <p:cNvPr id="184" name="Imagen 8" descr="Imagen que contiene reloj&#10;&#10;Descripción generada automáticamente"/>
          <p:cNvPicPr/>
          <p:nvPr/>
        </p:nvPicPr>
        <p:blipFill>
          <a:blip r:embed="rId5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187" name="Imagen 4" descr="Imagen que contiene reloj&#10;&#10;Descripción generada automáticamente"/>
          <p:cNvPicPr/>
          <p:nvPr/>
        </p:nvPicPr>
        <p:blipFill>
          <a:blip r:embed="rId2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188" name="image1.png" descr=""/>
          <p:cNvPicPr/>
          <p:nvPr/>
        </p:nvPicPr>
        <p:blipFill>
          <a:blip r:embed="rId3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pic>
        <p:nvPicPr>
          <p:cNvPr id="189" name="Imagen 8" descr=""/>
          <p:cNvPicPr/>
          <p:nvPr/>
        </p:nvPicPr>
        <p:blipFill>
          <a:blip r:embed="rId4"/>
          <a:srcRect l="17867" t="25770" r="28457" b="12511"/>
          <a:stretch/>
        </p:blipFill>
        <p:spPr>
          <a:xfrm>
            <a:off x="2188440" y="993600"/>
            <a:ext cx="7919280" cy="5122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1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192" name="Imagen 4" descr="Imagen que contiene reloj&#10;&#10;Descripción generada automáticamente"/>
          <p:cNvPicPr/>
          <p:nvPr/>
        </p:nvPicPr>
        <p:blipFill>
          <a:blip r:embed="rId2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193" name="image1.png" descr=""/>
          <p:cNvPicPr/>
          <p:nvPr/>
        </p:nvPicPr>
        <p:blipFill>
          <a:blip r:embed="rId3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pic>
        <p:nvPicPr>
          <p:cNvPr id="194" name="Imagen 3" descr=""/>
          <p:cNvPicPr/>
          <p:nvPr/>
        </p:nvPicPr>
        <p:blipFill>
          <a:blip r:embed="rId4"/>
          <a:srcRect l="11715" t="25560" r="37825" b="8613"/>
          <a:stretch/>
        </p:blipFill>
        <p:spPr>
          <a:xfrm>
            <a:off x="1727280" y="754920"/>
            <a:ext cx="7994160" cy="5865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6" name="Imagen 1" descr="Diagrama, Escala de tiempo&#10;&#10;Descripción generada automáticamente"/>
          <p:cNvPicPr/>
          <p:nvPr/>
        </p:nvPicPr>
        <p:blipFill>
          <a:blip r:embed="rId1"/>
          <a:stretch/>
        </p:blipFill>
        <p:spPr>
          <a:xfrm>
            <a:off x="2719440" y="643320"/>
            <a:ext cx="6752520" cy="5570640"/>
          </a:xfrm>
          <a:prstGeom prst="rect">
            <a:avLst/>
          </a:prstGeom>
          <a:ln>
            <a:noFill/>
          </a:ln>
        </p:spPr>
      </p:pic>
      <p:pic>
        <p:nvPicPr>
          <p:cNvPr id="197" name="Imagen 2" descr=""/>
          <p:cNvPicPr/>
          <p:nvPr/>
        </p:nvPicPr>
        <p:blipFill>
          <a:blip r:embed="rId2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198" name="Imagen 6" descr="Imagen que contiene reloj&#10;&#10;Descripción generada automáticamente"/>
          <p:cNvPicPr/>
          <p:nvPr/>
        </p:nvPicPr>
        <p:blipFill>
          <a:blip r:embed="rId3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199" name="image1.png" descr=""/>
          <p:cNvPicPr/>
          <p:nvPr/>
        </p:nvPicPr>
        <p:blipFill>
          <a:blip r:embed="rId4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10026360" y="3287880"/>
            <a:ext cx="1048680" cy="1186920"/>
          </a:xfrm>
          <a:prstGeom prst="rect">
            <a:avLst/>
          </a:prstGeom>
          <a:gradFill rotWithShape="0">
            <a:gsLst>
              <a:gs pos="0">
                <a:srgbClr val="cbc4d5"/>
              </a:gs>
              <a:gs pos="100000">
                <a:srgbClr val="b9afc7"/>
              </a:gs>
            </a:gsLst>
            <a:lin ang="54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3600" spc="-1" strike="noStrike">
                <a:solidFill>
                  <a:srgbClr val="000000"/>
                </a:solidFill>
                <a:latin typeface="Franklin Gothic Book"/>
              </a:rPr>
              <a:t>P.I.A</a:t>
            </a:r>
            <a:endParaRPr b="0" lang="es-E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2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203" name="Imagen 4" descr=""/>
          <p:cNvPicPr/>
          <p:nvPr/>
        </p:nvPicPr>
        <p:blipFill>
          <a:blip r:embed="rId2"/>
          <a:srcRect l="39717" t="23189" r="9026" b="13955"/>
          <a:stretch/>
        </p:blipFill>
        <p:spPr>
          <a:xfrm>
            <a:off x="1859760" y="786960"/>
            <a:ext cx="8136720" cy="5612040"/>
          </a:xfrm>
          <a:prstGeom prst="rect">
            <a:avLst/>
          </a:prstGeom>
          <a:ln>
            <a:noFill/>
          </a:ln>
        </p:spPr>
      </p:pic>
      <p:pic>
        <p:nvPicPr>
          <p:cNvPr id="204" name="Imagen 6" descr="Imagen que contiene reloj&#10;&#10;Descripción generada automáticamente"/>
          <p:cNvPicPr/>
          <p:nvPr/>
        </p:nvPicPr>
        <p:blipFill>
          <a:blip r:embed="rId3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05" name="image1.png" descr=""/>
          <p:cNvPicPr/>
          <p:nvPr/>
        </p:nvPicPr>
        <p:blipFill>
          <a:blip r:embed="rId4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7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208" name="Google Shape;200;p29" descr=""/>
          <p:cNvPicPr/>
          <p:nvPr/>
        </p:nvPicPr>
        <p:blipFill>
          <a:blip r:embed="rId2"/>
          <a:stretch/>
        </p:blipFill>
        <p:spPr>
          <a:xfrm>
            <a:off x="1161000" y="1145520"/>
            <a:ext cx="9880560" cy="4970520"/>
          </a:xfrm>
          <a:prstGeom prst="rect">
            <a:avLst/>
          </a:prstGeom>
          <a:ln>
            <a:noFill/>
          </a:ln>
        </p:spPr>
      </p:pic>
      <p:pic>
        <p:nvPicPr>
          <p:cNvPr id="209" name="Imagen 7" descr="Imagen que contiene reloj&#10;&#10;Descripción generada automáticamente"/>
          <p:cNvPicPr/>
          <p:nvPr/>
        </p:nvPicPr>
        <p:blipFill>
          <a:blip r:embed="rId3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10" name="image1.png" descr=""/>
          <p:cNvPicPr/>
          <p:nvPr/>
        </p:nvPicPr>
        <p:blipFill>
          <a:blip r:embed="rId4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2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213" name="Imagen 5" descr=""/>
          <p:cNvPicPr/>
          <p:nvPr/>
        </p:nvPicPr>
        <p:blipFill>
          <a:blip r:embed="rId2"/>
          <a:stretch/>
        </p:blipFill>
        <p:spPr>
          <a:xfrm>
            <a:off x="1151640" y="4812120"/>
            <a:ext cx="2184120" cy="1228320"/>
          </a:xfrm>
          <a:prstGeom prst="rect">
            <a:avLst/>
          </a:prstGeom>
          <a:ln>
            <a:noFill/>
          </a:ln>
        </p:spPr>
      </p:pic>
      <p:pic>
        <p:nvPicPr>
          <p:cNvPr id="214" name="Google Shape;158;p24" descr=""/>
          <p:cNvPicPr/>
          <p:nvPr/>
        </p:nvPicPr>
        <p:blipFill>
          <a:blip r:embed="rId3"/>
          <a:srcRect l="0" t="0" r="0" b="4115"/>
          <a:stretch/>
        </p:blipFill>
        <p:spPr>
          <a:xfrm>
            <a:off x="3872520" y="3762360"/>
            <a:ext cx="6377040" cy="2683440"/>
          </a:xfrm>
          <a:prstGeom prst="rect">
            <a:avLst/>
          </a:prstGeom>
          <a:ln>
            <a:noFill/>
          </a:ln>
        </p:spPr>
      </p:pic>
      <p:sp>
        <p:nvSpPr>
          <p:cNvPr id="215" name="CustomShape 2"/>
          <p:cNvSpPr/>
          <p:nvPr/>
        </p:nvSpPr>
        <p:spPr>
          <a:xfrm>
            <a:off x="705600" y="1219320"/>
            <a:ext cx="3700800" cy="301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15000"/>
              </a:lnSpc>
            </a:pPr>
            <a:r>
              <a:rPr b="1" i="1" lang="es" sz="2200" spc="-1" strike="noStrike">
                <a:solidFill>
                  <a:srgbClr val="7030a0"/>
                </a:solidFill>
                <a:latin typeface="Montserrat"/>
                <a:ea typeface="Montserrat"/>
              </a:rPr>
              <a:t>Favorecer la creación de una sociedad más sensible, receptiva y participativa ante las necesidades que tienen y tendremos todos </a:t>
            </a:r>
            <a:endParaRPr b="0" lang="es-ES" sz="22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1" i="1" lang="es" sz="2200" spc="-1" strike="noStrike">
                <a:solidFill>
                  <a:srgbClr val="7030a0"/>
                </a:solidFill>
                <a:latin typeface="Montserrat"/>
                <a:ea typeface="Montserrat"/>
              </a:rPr>
              <a:t>al final de la vida.</a:t>
            </a:r>
            <a:endParaRPr b="0" lang="es-ES" sz="2200" spc="-1" strike="noStrike">
              <a:latin typeface="Arial"/>
            </a:endParaRPr>
          </a:p>
        </p:txBody>
      </p:sp>
      <p:pic>
        <p:nvPicPr>
          <p:cNvPr id="216" name="Imagen 9" descr="Imagen que contiene reloj&#10;&#10;Descripción generada automáticamente"/>
          <p:cNvPicPr/>
          <p:nvPr/>
        </p:nvPicPr>
        <p:blipFill>
          <a:blip r:embed="rId4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17" name="Imagen 6" descr=""/>
          <p:cNvPicPr/>
          <p:nvPr/>
        </p:nvPicPr>
        <p:blipFill>
          <a:blip r:embed="rId5"/>
          <a:stretch/>
        </p:blipFill>
        <p:spPr>
          <a:xfrm>
            <a:off x="5112000" y="993600"/>
            <a:ext cx="4602240" cy="2588760"/>
          </a:xfrm>
          <a:prstGeom prst="rect">
            <a:avLst/>
          </a:prstGeom>
          <a:ln>
            <a:noFill/>
          </a:ln>
        </p:spPr>
      </p:pic>
      <p:pic>
        <p:nvPicPr>
          <p:cNvPr id="218" name="image1.png" descr=""/>
          <p:cNvPicPr/>
          <p:nvPr/>
        </p:nvPicPr>
        <p:blipFill>
          <a:blip r:embed="rId6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0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221" name="Imagen 4" descr=""/>
          <p:cNvPicPr/>
          <p:nvPr/>
        </p:nvPicPr>
        <p:blipFill>
          <a:blip r:embed="rId2"/>
          <a:stretch/>
        </p:blipFill>
        <p:spPr>
          <a:xfrm>
            <a:off x="1583280" y="1793880"/>
            <a:ext cx="9025200" cy="2563200"/>
          </a:xfrm>
          <a:prstGeom prst="rect">
            <a:avLst/>
          </a:prstGeom>
          <a:ln>
            <a:noFill/>
          </a:ln>
        </p:spPr>
      </p:pic>
      <p:pic>
        <p:nvPicPr>
          <p:cNvPr id="222" name="Google Shape;165;p25" descr=""/>
          <p:cNvPicPr/>
          <p:nvPr/>
        </p:nvPicPr>
        <p:blipFill>
          <a:blip r:embed="rId3"/>
          <a:stretch/>
        </p:blipFill>
        <p:spPr>
          <a:xfrm>
            <a:off x="4978800" y="5158080"/>
            <a:ext cx="1908000" cy="888120"/>
          </a:xfrm>
          <a:prstGeom prst="rect">
            <a:avLst/>
          </a:prstGeom>
          <a:ln>
            <a:noFill/>
          </a:ln>
        </p:spPr>
      </p:pic>
      <p:sp>
        <p:nvSpPr>
          <p:cNvPr id="223" name="CustomShape 2"/>
          <p:cNvSpPr/>
          <p:nvPr/>
        </p:nvSpPr>
        <p:spPr>
          <a:xfrm>
            <a:off x="5059080" y="4436640"/>
            <a:ext cx="1824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Franklin Gothic Book"/>
              </a:rPr>
              <a:t>12/11/2009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24" name="Imagen 7" descr="Imagen que contiene reloj&#10;&#10;Descripción generada automáticamente"/>
          <p:cNvPicPr/>
          <p:nvPr/>
        </p:nvPicPr>
        <p:blipFill>
          <a:blip r:embed="rId4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25" name="image1.png" descr=""/>
          <p:cNvPicPr/>
          <p:nvPr/>
        </p:nvPicPr>
        <p:blipFill>
          <a:blip r:embed="rId5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1008000" y="0"/>
            <a:ext cx="97005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7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sp>
        <p:nvSpPr>
          <p:cNvPr id="228" name="CustomShape 2"/>
          <p:cNvSpPr/>
          <p:nvPr/>
        </p:nvSpPr>
        <p:spPr>
          <a:xfrm>
            <a:off x="1779480" y="1872000"/>
            <a:ext cx="4270680" cy="357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algn="ctr">
              <a:lnSpc>
                <a:spcPct val="115000"/>
              </a:lnSpc>
            </a:pPr>
            <a:r>
              <a:rPr b="1" lang="es-ES" sz="2800" spc="-1" strike="noStrike">
                <a:solidFill>
                  <a:srgbClr val="351c75"/>
                </a:solidFill>
                <a:latin typeface="Montserrat"/>
                <a:ea typeface="Montserrat"/>
              </a:rPr>
              <a:t>Proyecto global en EUSKADI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es-ES" sz="2100" spc="-1" strike="noStrike">
                <a:solidFill>
                  <a:srgbClr val="351c75"/>
                </a:solidFill>
                <a:latin typeface="Montserrat"/>
                <a:ea typeface="Montserrat"/>
              </a:rPr>
              <a:t>Se van </a:t>
            </a:r>
            <a:r>
              <a:rPr b="1" lang="es-ES" sz="2100" spc="-1" strike="noStrike">
                <a:solidFill>
                  <a:srgbClr val="351c75"/>
                </a:solidFill>
                <a:latin typeface="Montserrat"/>
                <a:ea typeface="Montserrat"/>
              </a:rPr>
              <a:t>tejiendo redes</a:t>
            </a:r>
            <a:r>
              <a:rPr b="0" lang="es-ES" sz="2100" spc="-1" strike="noStrike">
                <a:solidFill>
                  <a:srgbClr val="351c75"/>
                </a:solidFill>
                <a:latin typeface="Montserrat"/>
                <a:ea typeface="Montserrat"/>
              </a:rPr>
              <a:t> e integrándose a través de alianzas y colaboraciones entre Comunidades Compasivas que actúen en cualquier parte del mundo.</a:t>
            </a:r>
            <a:endParaRPr b="0" lang="es-ES" sz="2100" spc="-1" strike="noStrike">
              <a:latin typeface="Arial"/>
            </a:endParaRPr>
          </a:p>
        </p:txBody>
      </p:sp>
      <p:pic>
        <p:nvPicPr>
          <p:cNvPr id="229" name="Google Shape;450;gd9e42422ce_0_117" descr="Imagen que contiene Interfaz de usuario gráfica&#10;&#10;Descripción generada automáticamente"/>
          <p:cNvPicPr/>
          <p:nvPr/>
        </p:nvPicPr>
        <p:blipFill>
          <a:blip r:embed="rId2"/>
          <a:srcRect l="0" t="-21200" r="0" b="21200"/>
          <a:stretch/>
        </p:blipFill>
        <p:spPr>
          <a:xfrm>
            <a:off x="6878880" y="2923920"/>
            <a:ext cx="4270680" cy="2093400"/>
          </a:xfrm>
          <a:prstGeom prst="rect">
            <a:avLst/>
          </a:prstGeom>
          <a:ln>
            <a:noFill/>
          </a:ln>
        </p:spPr>
      </p:pic>
      <p:pic>
        <p:nvPicPr>
          <p:cNvPr id="230" name="image1.png" descr=""/>
          <p:cNvPicPr/>
          <p:nvPr/>
        </p:nvPicPr>
        <p:blipFill>
          <a:blip r:embed="rId3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pic>
        <p:nvPicPr>
          <p:cNvPr id="231" name="Imagen 6" descr="Imagen que contiene reloj&#10;&#10;Descripción generada automáticamente"/>
          <p:cNvPicPr/>
          <p:nvPr/>
        </p:nvPicPr>
        <p:blipFill>
          <a:blip r:embed="rId4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3" name="Google Shape;330;gd9e42422ce_0_34" descr=""/>
          <p:cNvPicPr/>
          <p:nvPr/>
        </p:nvPicPr>
        <p:blipFill>
          <a:blip r:embed="rId1"/>
          <a:srcRect l="20930" t="37209" r="50969" b="37502"/>
          <a:stretch/>
        </p:blipFill>
        <p:spPr>
          <a:xfrm>
            <a:off x="2311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234" name="Imagen 3" descr="Imagen que contiene reloj&#10;&#10;Descripción generada automáticamente"/>
          <p:cNvPicPr/>
          <p:nvPr/>
        </p:nvPicPr>
        <p:blipFill>
          <a:blip r:embed="rId2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35" name="Imagen 4" descr=""/>
          <p:cNvPicPr/>
          <p:nvPr/>
        </p:nvPicPr>
        <p:blipFill>
          <a:blip r:embed="rId3"/>
          <a:srcRect l="24978" t="14725" r="17739" b="12947"/>
          <a:stretch/>
        </p:blipFill>
        <p:spPr>
          <a:xfrm>
            <a:off x="1980000" y="993600"/>
            <a:ext cx="7453440" cy="5070240"/>
          </a:xfrm>
          <a:prstGeom prst="rect">
            <a:avLst/>
          </a:prstGeom>
          <a:ln>
            <a:noFill/>
          </a:ln>
        </p:spPr>
      </p:pic>
      <p:pic>
        <p:nvPicPr>
          <p:cNvPr id="236" name="image1.png" descr=""/>
          <p:cNvPicPr/>
          <p:nvPr/>
        </p:nvPicPr>
        <p:blipFill>
          <a:blip r:embed="rId4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8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2963880" cy="1284480"/>
          </a:xfrm>
          <a:prstGeom prst="rect">
            <a:avLst/>
          </a:prstGeom>
          <a:ln>
            <a:noFill/>
          </a:ln>
        </p:spPr>
      </p:pic>
      <p:sp>
        <p:nvSpPr>
          <p:cNvPr id="239" name="CustomShape 2"/>
          <p:cNvSpPr/>
          <p:nvPr/>
        </p:nvSpPr>
        <p:spPr>
          <a:xfrm>
            <a:off x="1907280" y="2011680"/>
            <a:ext cx="8572320" cy="35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just">
              <a:lnSpc>
                <a:spcPct val="100000"/>
              </a:lnSpc>
            </a:pPr>
            <a:r>
              <a:rPr b="1" lang="es-ES" sz="2200" spc="-1" strike="noStrike">
                <a:solidFill>
                  <a:srgbClr val="674ea7"/>
                </a:solidFill>
                <a:latin typeface="Montserrat"/>
                <a:ea typeface="Montserrat"/>
              </a:rPr>
              <a:t>CONCIENCIAR </a:t>
            </a:r>
            <a:r>
              <a:rPr b="0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a la sociedad de la necesidad de implicarse en los cuidados y el acompañamiento de </a:t>
            </a:r>
            <a:r>
              <a:rPr b="1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personas con enfermedad crónica avanzada o en proceso de morir. </a:t>
            </a:r>
            <a:endParaRPr b="0" lang="es-ES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Para favorecer la concienciación de la población se ofrecerá </a:t>
            </a:r>
            <a:r>
              <a:rPr b="1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información/formación</a:t>
            </a:r>
            <a:r>
              <a:rPr b="0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 para poder </a:t>
            </a:r>
            <a:r>
              <a:rPr b="1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entender el sufrimiento</a:t>
            </a:r>
            <a:r>
              <a:rPr b="0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 y </a:t>
            </a:r>
            <a:r>
              <a:rPr b="1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adquirir capacidades para aliviarlo</a:t>
            </a:r>
            <a:r>
              <a:rPr b="0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 buscando posibles rutas de derivación dentro del sistema de salud y del sistema social, y </a:t>
            </a:r>
            <a:r>
              <a:rPr b="1" lang="es-ES" sz="2200" spc="-1" strike="noStrike">
                <a:solidFill>
                  <a:srgbClr val="000000"/>
                </a:solidFill>
                <a:latin typeface="Montserrat"/>
                <a:ea typeface="Montserrat"/>
              </a:rPr>
              <a:t>creando redes de cuidados.</a:t>
            </a:r>
            <a:endParaRPr b="0" lang="es-ES" sz="2200" spc="-1" strike="noStrike">
              <a:latin typeface="Arial"/>
            </a:endParaRPr>
          </a:p>
        </p:txBody>
      </p:sp>
      <p:pic>
        <p:nvPicPr>
          <p:cNvPr id="240" name="Imagen 4" descr="Imagen que contiene reloj&#10;&#10;Descripción generada automáticamente"/>
          <p:cNvPicPr/>
          <p:nvPr/>
        </p:nvPicPr>
        <p:blipFill>
          <a:blip r:embed="rId2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41" name="image1.png" descr=""/>
          <p:cNvPicPr/>
          <p:nvPr/>
        </p:nvPicPr>
        <p:blipFill>
          <a:blip r:embed="rId3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3" name="Google Shape;136;p21" descr=""/>
          <p:cNvPicPr/>
          <p:nvPr/>
        </p:nvPicPr>
        <p:blipFill>
          <a:blip r:embed="rId1"/>
          <a:stretch/>
        </p:blipFill>
        <p:spPr>
          <a:xfrm>
            <a:off x="1980000" y="124200"/>
            <a:ext cx="7911360" cy="6606720"/>
          </a:xfrm>
          <a:prstGeom prst="rect">
            <a:avLst/>
          </a:prstGeom>
          <a:ln>
            <a:noFill/>
          </a:ln>
        </p:spPr>
      </p:pic>
      <p:pic>
        <p:nvPicPr>
          <p:cNvPr id="244" name="Google Shape;330;gd9e42422ce_0_34" descr=""/>
          <p:cNvPicPr/>
          <p:nvPr/>
        </p:nvPicPr>
        <p:blipFill>
          <a:blip r:embed="rId2"/>
          <a:srcRect l="20930" t="37209" r="50969" b="37502"/>
          <a:stretch/>
        </p:blipFill>
        <p:spPr>
          <a:xfrm>
            <a:off x="2311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245" name="Imagen 3" descr="Imagen que contiene reloj&#10;&#10;Descripción generada automáticamente"/>
          <p:cNvPicPr/>
          <p:nvPr/>
        </p:nvPicPr>
        <p:blipFill>
          <a:blip r:embed="rId3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46" name="image1.png" descr=""/>
          <p:cNvPicPr/>
          <p:nvPr/>
        </p:nvPicPr>
        <p:blipFill>
          <a:blip r:embed="rId4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8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2963880" cy="1284480"/>
          </a:xfrm>
          <a:prstGeom prst="rect">
            <a:avLst/>
          </a:prstGeom>
          <a:ln>
            <a:noFill/>
          </a:ln>
        </p:spPr>
      </p:pic>
      <p:pic>
        <p:nvPicPr>
          <p:cNvPr id="249" name="Imagen 4" descr="Imagen que contiene reloj&#10;&#10;Descripción generada automáticamente"/>
          <p:cNvPicPr/>
          <p:nvPr/>
        </p:nvPicPr>
        <p:blipFill>
          <a:blip r:embed="rId2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50" name="image1.png" descr=""/>
          <p:cNvPicPr/>
          <p:nvPr/>
        </p:nvPicPr>
        <p:blipFill>
          <a:blip r:embed="rId3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1486440" y="1735560"/>
            <a:ext cx="7552800" cy="176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  <a:spcBef>
                <a:spcPts val="1199"/>
              </a:spcBef>
            </a:pPr>
            <a:r>
              <a:rPr b="1" lang="es-ES" sz="2000" spc="-1" strike="noStrike">
                <a:solidFill>
                  <a:srgbClr val="7030a0"/>
                </a:solidFill>
                <a:latin typeface="Montserrat"/>
                <a:ea typeface="Montserrat"/>
              </a:rPr>
              <a:t>«Todos somos hijos del cuidado… Todos somos dependientes, vulnerables, necesitados (…) La solidaridad es un deber, un compromiso y una responsabilidad» </a:t>
            </a:r>
            <a:endParaRPr b="0" lang="es-ES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99"/>
              </a:spcBef>
            </a:pPr>
            <a:r>
              <a:rPr b="1" lang="es-ES" sz="2000" spc="-1" strike="noStrike">
                <a:solidFill>
                  <a:srgbClr val="7030a0"/>
                </a:solidFill>
                <a:latin typeface="Montserrat"/>
                <a:ea typeface="Montserrat"/>
              </a:rPr>
              <a:t>(B. Román)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2518560" y="3866400"/>
            <a:ext cx="7589880" cy="299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36000"/>
              </a:lnSpc>
              <a:spcBef>
                <a:spcPts val="1199"/>
              </a:spcBef>
              <a:spcAft>
                <a:spcPts val="1500"/>
              </a:spcAft>
            </a:pPr>
            <a:r>
              <a:rPr b="1" lang="es-ES" sz="2000" spc="-1" strike="noStrike">
                <a:solidFill>
                  <a:srgbClr val="7030a0"/>
                </a:solidFill>
                <a:latin typeface="Montserrat"/>
                <a:ea typeface="Montserrat"/>
              </a:rPr>
              <a:t>“</a:t>
            </a:r>
            <a:r>
              <a:rPr b="1" lang="es-ES" sz="2000" spc="-1" strike="noStrike">
                <a:solidFill>
                  <a:srgbClr val="7030a0"/>
                </a:solidFill>
                <a:latin typeface="Montserrat"/>
                <a:ea typeface="Montserrat"/>
              </a:rPr>
              <a:t>Cuando nada se puede hacer, se puede hacer mucho… porque cuidar de otro es un hermoso privilegio. Ayudar a quien sufre es parte de la esencia de nuestra humanidad. Acompañar en la vida y en la muerte es un valor que nos da sentido como sociedad y como comunidad”  </a:t>
            </a:r>
            <a:r>
              <a:rPr b="1" lang="es-ES" sz="2000" spc="-1" strike="noStrike">
                <a:solidFill>
                  <a:srgbClr val="7030a0"/>
                </a:solidFill>
                <a:latin typeface="Montserrat"/>
                <a:ea typeface="Montserrat"/>
              </a:rPr>
              <a:t>	</a:t>
            </a:r>
            <a:r>
              <a:rPr b="1" lang="es-ES" sz="2000" spc="-1" strike="noStrike">
                <a:solidFill>
                  <a:srgbClr val="7030a0"/>
                </a:solidFill>
                <a:latin typeface="Montserrat"/>
                <a:ea typeface="Montserrat"/>
              </a:rPr>
              <a:t>	</a:t>
            </a:r>
            <a:r>
              <a:rPr b="1" lang="es-ES" sz="2000" spc="-1" strike="noStrike">
                <a:solidFill>
                  <a:srgbClr val="7030a0"/>
                </a:solidFill>
                <a:latin typeface="Montserrat"/>
                <a:ea typeface="Montserrat"/>
              </a:rPr>
              <a:t>(Emilio Herrera)</a:t>
            </a: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45;p3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54" name="TextShape 1"/>
          <p:cNvSpPr txBox="1"/>
          <p:nvPr/>
        </p:nvSpPr>
        <p:spPr>
          <a:xfrm>
            <a:off x="0" y="0"/>
            <a:ext cx="5835600" cy="1627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255" name="Google Shape;451;gd9e42422ce_0_117" descr=""/>
          <p:cNvPicPr/>
          <p:nvPr/>
        </p:nvPicPr>
        <p:blipFill>
          <a:blip r:embed="rId2"/>
          <a:srcRect l="20930" t="37209" r="50969" b="37502"/>
          <a:stretch/>
        </p:blipFill>
        <p:spPr>
          <a:xfrm>
            <a:off x="224280" y="225360"/>
            <a:ext cx="1517400" cy="767880"/>
          </a:xfrm>
          <a:prstGeom prst="rect">
            <a:avLst/>
          </a:prstGeom>
          <a:ln>
            <a:noFill/>
          </a:ln>
        </p:spPr>
      </p:pic>
      <p:sp>
        <p:nvSpPr>
          <p:cNvPr id="256" name="CustomShape 2"/>
          <p:cNvSpPr/>
          <p:nvPr/>
        </p:nvSpPr>
        <p:spPr>
          <a:xfrm>
            <a:off x="4597560" y="1987200"/>
            <a:ext cx="3301920" cy="26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</a:pPr>
            <a:r>
              <a:rPr b="1" lang="es" sz="3200" spc="-1" strike="noStrike">
                <a:solidFill>
                  <a:srgbClr val="351c75"/>
                </a:solidFill>
                <a:latin typeface="Montserrat"/>
                <a:ea typeface="Montserrat"/>
              </a:rPr>
              <a:t>Seguimos tejiendo espacios  compasivos ¿</a:t>
            </a:r>
            <a:r>
              <a:rPr b="1" lang="es-ES" sz="3200" spc="-1" strike="noStrike">
                <a:solidFill>
                  <a:srgbClr val="351c75"/>
                </a:solidFill>
                <a:latin typeface="Montserrat"/>
                <a:ea typeface="Montserrat"/>
              </a:rPr>
              <a:t>TE ANIMAS</a:t>
            </a:r>
            <a:r>
              <a:rPr b="1" lang="es" sz="3200" spc="-1" strike="noStrike">
                <a:solidFill>
                  <a:srgbClr val="351c75"/>
                </a:solidFill>
                <a:latin typeface="Montserrat"/>
                <a:ea typeface="Montserrat"/>
              </a:rPr>
              <a:t>?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8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2963880" cy="1284480"/>
          </a:xfrm>
          <a:prstGeom prst="rect">
            <a:avLst/>
          </a:prstGeom>
          <a:ln>
            <a:noFill/>
          </a:ln>
        </p:spPr>
      </p:pic>
      <p:pic>
        <p:nvPicPr>
          <p:cNvPr id="259" name="Imagen 4" descr="Imagen que contiene reloj&#10;&#10;Descripción generada automáticamente"/>
          <p:cNvPicPr/>
          <p:nvPr/>
        </p:nvPicPr>
        <p:blipFill>
          <a:blip r:embed="rId2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260" name="image1.png" descr=""/>
          <p:cNvPicPr/>
          <p:nvPr/>
        </p:nvPicPr>
        <p:blipFill>
          <a:blip r:embed="rId3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  <p:sp>
        <p:nvSpPr>
          <p:cNvPr id="261" name="CustomShape 2"/>
          <p:cNvSpPr/>
          <p:nvPr/>
        </p:nvSpPr>
        <p:spPr>
          <a:xfrm rot="19732200">
            <a:off x="310680" y="2557800"/>
            <a:ext cx="7465320" cy="100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         </a:t>
            </a:r>
            <a:r>
              <a:rPr b="0" i="1" lang="es-ES" sz="6000" spc="-1" strike="noStrike">
                <a:solidFill>
                  <a:srgbClr val="836c9f"/>
                </a:solidFill>
                <a:latin typeface="Trebuchet MS"/>
                <a:ea typeface="Trebuchet MS"/>
              </a:rPr>
              <a:t>Muchas gracias!!!</a:t>
            </a:r>
            <a:endParaRPr b="0" lang="es-ES" sz="6000" spc="-1" strike="noStrike"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 rot="20787000">
            <a:off x="3537000" y="3840120"/>
            <a:ext cx="6387120" cy="100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         </a:t>
            </a:r>
            <a:r>
              <a:rPr b="0" i="1" lang="es-ES" sz="6000" spc="-1" strike="noStrike">
                <a:solidFill>
                  <a:srgbClr val="836c9f"/>
                </a:solidFill>
                <a:latin typeface="Trebuchet MS"/>
                <a:ea typeface="Trebuchet MS"/>
              </a:rPr>
              <a:t>Eskerrik asko!!!</a:t>
            </a:r>
            <a:endParaRPr b="0" lang="es-ES" sz="6000" spc="-1" strike="noStrike">
              <a:latin typeface="Arial"/>
            </a:endParaRPr>
          </a:p>
        </p:txBody>
      </p:sp>
      <p:sp>
        <p:nvSpPr>
          <p:cNvPr id="263" name="CustomShape 4"/>
          <p:cNvSpPr/>
          <p:nvPr/>
        </p:nvSpPr>
        <p:spPr>
          <a:xfrm>
            <a:off x="1067760" y="5962320"/>
            <a:ext cx="638712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 u="sng">
                <a:solidFill>
                  <a:srgbClr val="55b1bc"/>
                </a:solidFill>
                <a:uFillTx/>
                <a:latin typeface="Trebuchet MS"/>
                <a:ea typeface="Trebuchet MS"/>
                <a:hlinkClick r:id="rId4"/>
              </a:rPr>
              <a:t>bidasoazurekin@gmail.com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5" name="Imagen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1265760" y="9720"/>
            <a:ext cx="97005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-72000" y="9720"/>
            <a:ext cx="122637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1265760" y="9720"/>
            <a:ext cx="97005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2160000" y="2194560"/>
            <a:ext cx="7365240" cy="2341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8" name="Imagen 1_0" descr=""/>
          <p:cNvPicPr/>
          <p:nvPr/>
        </p:nvPicPr>
        <p:blipFill>
          <a:blip r:embed="rId1"/>
          <a:stretch/>
        </p:blipFill>
        <p:spPr>
          <a:xfrm>
            <a:off x="3672000" y="0"/>
            <a:ext cx="48474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50" name="CustomShape 2"/>
            <p:cNvSpPr/>
            <p:nvPr/>
          </p:nvSpPr>
          <p:spPr>
            <a:xfrm>
              <a:off x="9371160" y="0"/>
              <a:ext cx="1218960" cy="68576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360">
              <a:solidFill>
                <a:srgbClr val="7030a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CustomShape 3"/>
            <p:cNvSpPr/>
            <p:nvPr/>
          </p:nvSpPr>
          <p:spPr>
            <a:xfrm flipH="1">
              <a:off x="7425000" y="3681360"/>
              <a:ext cx="4763520" cy="3176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360">
              <a:solidFill>
                <a:srgbClr val="7030a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CustomShape 5"/>
            <p:cNvSpPr/>
            <p:nvPr/>
          </p:nvSpPr>
          <p:spPr>
            <a:xfrm>
              <a:off x="9603360" y="-8640"/>
              <a:ext cx="258588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CustomShape 7"/>
            <p:cNvSpPr/>
            <p:nvPr/>
          </p:nvSpPr>
          <p:spPr>
            <a:xfrm>
              <a:off x="10590120" y="-8640"/>
              <a:ext cx="159480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CustomShape 8"/>
            <p:cNvSpPr/>
            <p:nvPr/>
          </p:nvSpPr>
          <p:spPr>
            <a:xfrm>
              <a:off x="10898640" y="-8640"/>
              <a:ext cx="1289880" cy="685764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CustomShape 9"/>
            <p:cNvSpPr/>
            <p:nvPr/>
          </p:nvSpPr>
          <p:spPr>
            <a:xfrm>
              <a:off x="10938960" y="-8640"/>
              <a:ext cx="1249560" cy="685764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CustomShape 11"/>
            <p:cNvSpPr/>
            <p:nvPr/>
          </p:nvSpPr>
          <p:spPr>
            <a:xfrm>
              <a:off x="0" y="4013280"/>
              <a:ext cx="448560" cy="284472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60" name="Google Shape;158;p1" descr=""/>
          <p:cNvPicPr/>
          <p:nvPr/>
        </p:nvPicPr>
        <p:blipFill>
          <a:blip r:embed="rId1"/>
          <a:srcRect l="20930" t="37209" r="50969" b="37502"/>
          <a:stretch/>
        </p:blipFill>
        <p:spPr>
          <a:xfrm>
            <a:off x="1160280" y="1167120"/>
            <a:ext cx="8206920" cy="4276440"/>
          </a:xfrm>
          <a:prstGeom prst="rect">
            <a:avLst/>
          </a:prstGeom>
          <a:ln>
            <a:noFill/>
          </a:ln>
        </p:spPr>
      </p:pic>
      <p:pic>
        <p:nvPicPr>
          <p:cNvPr id="161" name="image1.png" descr=""/>
          <p:cNvPicPr/>
          <p:nvPr/>
        </p:nvPicPr>
        <p:blipFill>
          <a:blip r:embed="rId2"/>
          <a:stretch/>
        </p:blipFill>
        <p:spPr>
          <a:xfrm>
            <a:off x="10062360" y="5435640"/>
            <a:ext cx="1696320" cy="740160"/>
          </a:xfrm>
          <a:prstGeom prst="rect">
            <a:avLst/>
          </a:prstGeom>
          <a:ln>
            <a:noFill/>
          </a:ln>
        </p:spPr>
      </p:pic>
      <p:pic>
        <p:nvPicPr>
          <p:cNvPr id="162" name="Imagen 2" descr="Imagen que contiene reloj&#10;&#10;Descripción generada automáticamente"/>
          <p:cNvPicPr/>
          <p:nvPr/>
        </p:nvPicPr>
        <p:blipFill>
          <a:blip r:embed="rId3"/>
          <a:stretch/>
        </p:blipFill>
        <p:spPr>
          <a:xfrm>
            <a:off x="9333000" y="124200"/>
            <a:ext cx="2924280" cy="864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4" name="Imagen 2" descr=""/>
          <p:cNvPicPr/>
          <p:nvPr/>
        </p:nvPicPr>
        <p:blipFill>
          <a:blip r:embed="rId1"/>
          <a:srcRect l="20933" t="37209" r="50969" b="37502"/>
          <a:stretch/>
        </p:blipFill>
        <p:spPr>
          <a:xfrm>
            <a:off x="261720" y="225360"/>
            <a:ext cx="1517400" cy="767880"/>
          </a:xfrm>
          <a:prstGeom prst="rect">
            <a:avLst/>
          </a:prstGeom>
          <a:ln>
            <a:noFill/>
          </a:ln>
        </p:spPr>
      </p:pic>
      <p:pic>
        <p:nvPicPr>
          <p:cNvPr id="165" name="Imagen 4" descr=""/>
          <p:cNvPicPr/>
          <p:nvPr/>
        </p:nvPicPr>
        <p:blipFill>
          <a:blip r:embed="rId2"/>
          <a:srcRect l="29481" t="23723" r="11309" b="14729"/>
          <a:stretch/>
        </p:blipFill>
        <p:spPr>
          <a:xfrm>
            <a:off x="925200" y="808200"/>
            <a:ext cx="9430560" cy="5513760"/>
          </a:xfrm>
          <a:prstGeom prst="rect">
            <a:avLst/>
          </a:prstGeom>
          <a:ln>
            <a:noFill/>
          </a:ln>
        </p:spPr>
      </p:pic>
      <p:pic>
        <p:nvPicPr>
          <p:cNvPr id="166" name="Imagen 6" descr="Imagen que contiene reloj&#10;&#10;Descripción generada automáticamente"/>
          <p:cNvPicPr/>
          <p:nvPr/>
        </p:nvPicPr>
        <p:blipFill>
          <a:blip r:embed="rId3"/>
          <a:stretch/>
        </p:blipFill>
        <p:spPr>
          <a:xfrm>
            <a:off x="10026360" y="124200"/>
            <a:ext cx="2030400" cy="630360"/>
          </a:xfrm>
          <a:prstGeom prst="rect">
            <a:avLst/>
          </a:prstGeom>
          <a:ln>
            <a:noFill/>
          </a:ln>
        </p:spPr>
      </p:pic>
      <p:pic>
        <p:nvPicPr>
          <p:cNvPr id="167" name="image1.png" descr=""/>
          <p:cNvPicPr/>
          <p:nvPr/>
        </p:nvPicPr>
        <p:blipFill>
          <a:blip r:embed="rId4"/>
          <a:stretch/>
        </p:blipFill>
        <p:spPr>
          <a:xfrm>
            <a:off x="10572840" y="6116040"/>
            <a:ext cx="1314000" cy="63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854</TotalTime>
  <Application>LibreOffice/6.4.4.2$Windows_X86_64 LibreOffice_project/3d775be2011f3886db32dfd395a6a6d1ca2630ff</Application>
  <Words>249</Words>
  <Paragraphs>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2021-01-27T09:33:09Z</dcterms:created>
  <dc:creator>MONTSE PEREZ GARCIA</dc:creator>
  <dc:description/>
  <dc:language>es-ES</dc:language>
  <cp:lastModifiedBy/>
  <dcterms:modified xsi:type="dcterms:W3CDTF">2022-03-31T17:00:45Z</dcterms:modified>
  <cp:revision>61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23</vt:i4>
  </property>
</Properties>
</file>